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9416A-4B2F-47AF-A74E-79E90D5CFBD7}" type="datetimeFigureOut">
              <a:rPr lang="en-US" smtClean="0"/>
              <a:pPr/>
              <a:t>5/1/2012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95600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dirty="0" smtClean="0"/>
              <a:t>Making Landmark or </a:t>
            </a:r>
            <a:br>
              <a:rPr lang="en-US" sz="6000" dirty="0" smtClean="0"/>
            </a:br>
            <a:r>
              <a:rPr lang="en-US" sz="6000" dirty="0" smtClean="0"/>
              <a:t>Friendly Numbers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37 </a:t>
            </a:r>
            <a:r>
              <a:rPr lang="en-US" sz="6600" dirty="0" smtClean="0"/>
              <a:t>+ </a:t>
            </a:r>
            <a:r>
              <a:rPr lang="en-US" sz="6600" dirty="0" smtClean="0"/>
              <a:t>69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79 </a:t>
            </a:r>
            <a:r>
              <a:rPr lang="en-US" sz="6600" dirty="0" smtClean="0"/>
              <a:t>+ </a:t>
            </a:r>
            <a:r>
              <a:rPr lang="en-US" sz="6600" dirty="0" smtClean="0"/>
              <a:t>26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89 </a:t>
            </a:r>
            <a:r>
              <a:rPr lang="en-US" sz="6600" dirty="0" smtClean="0"/>
              <a:t>+ </a:t>
            </a:r>
            <a:r>
              <a:rPr lang="en-US" sz="6600" dirty="0" smtClean="0"/>
              <a:t>28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19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5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15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26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+ 51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</a:t>
            </a:r>
            <a:r>
              <a:rPr lang="en-US" sz="6600" dirty="0" smtClean="0"/>
              <a:t>2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Consists of one addend that is two away from a multiple of ten or a landmark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33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</a:t>
            </a:r>
            <a:r>
              <a:rPr lang="en-US" sz="6600" dirty="0" smtClean="0"/>
              <a:t>+ </a:t>
            </a:r>
            <a:r>
              <a:rPr lang="en-US" sz="6600" dirty="0" smtClean="0"/>
              <a:t>5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8 </a:t>
            </a:r>
            <a:r>
              <a:rPr lang="en-US" sz="6600" dirty="0" smtClean="0"/>
              <a:t>+ </a:t>
            </a:r>
            <a:r>
              <a:rPr lang="en-US" sz="6600" dirty="0" smtClean="0"/>
              <a:t>13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8 </a:t>
            </a:r>
            <a:r>
              <a:rPr lang="en-US" sz="6600" dirty="0" smtClean="0"/>
              <a:t>+ </a:t>
            </a:r>
            <a:r>
              <a:rPr lang="en-US" sz="6600" dirty="0" smtClean="0"/>
              <a:t>24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18 </a:t>
            </a:r>
            <a:r>
              <a:rPr lang="en-US" sz="6600" dirty="0" smtClean="0"/>
              <a:t>+ </a:t>
            </a:r>
            <a:r>
              <a:rPr lang="en-US" sz="6600" dirty="0" smtClean="0"/>
              <a:t>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40322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</a:t>
            </a:r>
            <a:r>
              <a:rPr lang="en-US" sz="6600" dirty="0" smtClean="0"/>
              <a:t>+ </a:t>
            </a:r>
            <a:r>
              <a:rPr lang="en-US" sz="6600" dirty="0" smtClean="0"/>
              <a:t>4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18 </a:t>
            </a:r>
            <a:r>
              <a:rPr lang="en-US" sz="6600" dirty="0" smtClean="0"/>
              <a:t>+ </a:t>
            </a:r>
            <a:r>
              <a:rPr lang="en-US" sz="6600" dirty="0" smtClean="0"/>
              <a:t>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28 </a:t>
            </a:r>
            <a:r>
              <a:rPr lang="en-US" sz="6600" dirty="0" smtClean="0"/>
              <a:t>+ </a:t>
            </a:r>
            <a:r>
              <a:rPr lang="en-US" sz="6600" dirty="0" smtClean="0"/>
              <a:t>17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27 </a:t>
            </a:r>
            <a:r>
              <a:rPr lang="en-US" sz="6600" dirty="0" smtClean="0"/>
              <a:t>+ </a:t>
            </a:r>
            <a:r>
              <a:rPr lang="en-US" sz="6600" dirty="0" smtClean="0"/>
              <a:t>28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28 </a:t>
            </a:r>
            <a:r>
              <a:rPr lang="en-US" sz="6600" dirty="0" smtClean="0"/>
              <a:t>+ </a:t>
            </a:r>
            <a:r>
              <a:rPr lang="en-US" sz="6600" dirty="0" smtClean="0"/>
              <a:t>16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25 </a:t>
            </a:r>
            <a:r>
              <a:rPr lang="en-US" sz="6600" dirty="0" smtClean="0"/>
              <a:t>+ </a:t>
            </a:r>
            <a:r>
              <a:rPr lang="en-US" sz="6600" dirty="0" smtClean="0"/>
              <a:t>38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23 </a:t>
            </a:r>
            <a:r>
              <a:rPr lang="en-US" sz="6600" dirty="0" smtClean="0"/>
              <a:t>+ </a:t>
            </a:r>
            <a:r>
              <a:rPr lang="en-US" sz="6600" dirty="0" smtClean="0"/>
              <a:t>27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28 </a:t>
            </a:r>
            <a:r>
              <a:rPr lang="en-US" sz="6600" dirty="0" smtClean="0"/>
              <a:t>+ </a:t>
            </a:r>
            <a:r>
              <a:rPr lang="en-US" sz="6600" dirty="0" smtClean="0"/>
              <a:t>45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18 </a:t>
            </a:r>
            <a:r>
              <a:rPr lang="en-US" sz="6600" dirty="0" smtClean="0"/>
              <a:t>+ </a:t>
            </a:r>
            <a:r>
              <a:rPr lang="en-US" sz="6600" dirty="0" smtClean="0"/>
              <a:t>63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38 </a:t>
            </a:r>
            <a:r>
              <a:rPr lang="en-US" sz="6600" dirty="0" smtClean="0"/>
              <a:t>+ </a:t>
            </a:r>
            <a:r>
              <a:rPr lang="en-US" sz="6600" dirty="0" smtClean="0"/>
              <a:t>37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67 </a:t>
            </a:r>
            <a:r>
              <a:rPr lang="en-US" sz="6600" dirty="0" smtClean="0"/>
              <a:t>+ </a:t>
            </a:r>
            <a:r>
              <a:rPr lang="en-US" sz="6600" dirty="0" smtClean="0"/>
              <a:t>28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52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17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23 </a:t>
            </a:r>
            <a:r>
              <a:rPr lang="en-US" sz="6600" dirty="0" smtClean="0"/>
              <a:t>+ </a:t>
            </a:r>
            <a:r>
              <a:rPr lang="en-US" sz="6600" dirty="0" smtClean="0"/>
              <a:t>48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47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58 </a:t>
            </a:r>
            <a:r>
              <a:rPr lang="en-US" sz="6600" dirty="0" smtClean="0"/>
              <a:t>+ </a:t>
            </a:r>
            <a:r>
              <a:rPr lang="en-US" sz="6600" dirty="0" smtClean="0"/>
              <a:t>36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24 </a:t>
            </a:r>
            <a:r>
              <a:rPr lang="en-US" sz="6600" dirty="0" smtClean="0"/>
              <a:t>+ </a:t>
            </a:r>
            <a:r>
              <a:rPr lang="en-US" sz="6600" dirty="0" smtClean="0"/>
              <a:t>78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88 </a:t>
            </a:r>
            <a:r>
              <a:rPr lang="en-US" sz="6600" dirty="0" smtClean="0"/>
              <a:t>+ </a:t>
            </a:r>
            <a:r>
              <a:rPr lang="en-US" sz="6600" dirty="0" smtClean="0"/>
              <a:t>14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68 </a:t>
            </a:r>
            <a:r>
              <a:rPr lang="en-US" sz="6600" dirty="0" smtClean="0"/>
              <a:t>+ </a:t>
            </a:r>
            <a:r>
              <a:rPr lang="en-US" sz="6600" dirty="0" smtClean="0"/>
              <a:t>33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5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13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34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52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1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Designed to be one away from a landmark</a:t>
            </a:r>
          </a:p>
          <a:p>
            <a:pPr algn="ctr"/>
            <a:r>
              <a:rPr lang="en-US" dirty="0" smtClean="0"/>
              <a:t> or friendly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</a:t>
            </a:r>
            <a:r>
              <a:rPr lang="en-US" sz="6600" dirty="0" smtClean="0"/>
              <a:t>+ </a:t>
            </a:r>
            <a:r>
              <a:rPr lang="en-US" sz="6600" dirty="0" smtClean="0"/>
              <a:t>4 + 18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18 </a:t>
            </a:r>
            <a:r>
              <a:rPr lang="en-US" sz="6600" dirty="0" smtClean="0"/>
              <a:t>+ </a:t>
            </a:r>
            <a:r>
              <a:rPr lang="en-US" sz="6600" dirty="0" smtClean="0"/>
              <a:t>4 + 18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28 </a:t>
            </a:r>
            <a:r>
              <a:rPr lang="en-US" sz="6600" dirty="0" smtClean="0"/>
              <a:t>+ </a:t>
            </a:r>
            <a:r>
              <a:rPr lang="en-US" sz="6600" dirty="0" smtClean="0"/>
              <a:t>5 + 27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24 </a:t>
            </a:r>
            <a:r>
              <a:rPr lang="en-US" sz="6600" dirty="0" smtClean="0"/>
              <a:t>+ </a:t>
            </a:r>
            <a:r>
              <a:rPr lang="en-US" sz="6600" dirty="0" smtClean="0"/>
              <a:t>3 + 48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4 + 48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48 </a:t>
            </a:r>
            <a:r>
              <a:rPr lang="en-US" sz="6600" dirty="0" smtClean="0"/>
              <a:t>+ </a:t>
            </a:r>
            <a:r>
              <a:rPr lang="en-US" sz="6600" dirty="0" smtClean="0"/>
              <a:t>49 + 3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97 + 5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98 + 97 + 5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43844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</a:t>
            </a:r>
            <a:r>
              <a:rPr lang="en-US" sz="6600" dirty="0"/>
              <a:t>3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Consists of computational problems with two- and three-digit addends. The addends are one or more away from a multiple of ten or landmark number.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5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38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98 + 47</a:t>
            </a:r>
          </a:p>
          <a:p>
            <a:pPr marL="0" indent="0" algn="ctr">
              <a:buNone/>
            </a:pPr>
            <a:r>
              <a:rPr lang="en-US" sz="6600" dirty="0" smtClean="0"/>
              <a:t>98 </a:t>
            </a:r>
            <a:r>
              <a:rPr lang="en-US" sz="6600" dirty="0" smtClean="0"/>
              <a:t>+ </a:t>
            </a:r>
            <a:r>
              <a:rPr lang="en-US" sz="6600" dirty="0" smtClean="0"/>
              <a:t>99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 smtClean="0"/>
              <a:t>99 + 5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344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119 </a:t>
            </a:r>
            <a:r>
              <a:rPr lang="en-US" sz="6600" dirty="0" smtClean="0"/>
              <a:t>+ </a:t>
            </a:r>
            <a:r>
              <a:rPr lang="en-US" sz="6600" dirty="0" smtClean="0"/>
              <a:t>26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118 + 17</a:t>
            </a:r>
          </a:p>
          <a:p>
            <a:pPr marL="0" indent="0" algn="ctr">
              <a:buNone/>
            </a:pPr>
            <a:r>
              <a:rPr lang="en-US" sz="6600" dirty="0" smtClean="0"/>
              <a:t>129 </a:t>
            </a:r>
            <a:r>
              <a:rPr lang="en-US" sz="6600" dirty="0" smtClean="0"/>
              <a:t>+ </a:t>
            </a:r>
            <a:r>
              <a:rPr lang="en-US" sz="6600" dirty="0" smtClean="0"/>
              <a:t>16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124 + 26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36 </a:t>
            </a:r>
            <a:r>
              <a:rPr lang="en-US" sz="6600" dirty="0" smtClean="0"/>
              <a:t>+ </a:t>
            </a:r>
            <a:r>
              <a:rPr lang="en-US" sz="6600" dirty="0" smtClean="0"/>
              <a:t>109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49 + 108</a:t>
            </a:r>
          </a:p>
          <a:p>
            <a:pPr marL="0" indent="0" algn="ctr">
              <a:buNone/>
            </a:pPr>
            <a:r>
              <a:rPr lang="en-US" sz="6600" dirty="0" smtClean="0"/>
              <a:t>119 </a:t>
            </a:r>
            <a:r>
              <a:rPr lang="en-US" sz="6600" dirty="0" smtClean="0"/>
              <a:t>+ </a:t>
            </a:r>
            <a:r>
              <a:rPr lang="en-US" sz="6600" dirty="0" smtClean="0"/>
              <a:t>48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126 + 124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116 </a:t>
            </a:r>
            <a:r>
              <a:rPr lang="en-US" sz="6600" dirty="0" smtClean="0"/>
              <a:t>+ </a:t>
            </a:r>
            <a:r>
              <a:rPr lang="en-US" sz="6600" dirty="0" smtClean="0"/>
              <a:t>29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3</a:t>
            </a:r>
            <a:r>
              <a:rPr lang="en-US" sz="6600" dirty="0" smtClean="0"/>
              <a:t>9 + 127</a:t>
            </a:r>
          </a:p>
          <a:p>
            <a:pPr marL="0" indent="0" algn="ctr">
              <a:buNone/>
            </a:pPr>
            <a:r>
              <a:rPr lang="en-US" sz="6600" dirty="0" smtClean="0"/>
              <a:t>114 </a:t>
            </a:r>
            <a:r>
              <a:rPr lang="en-US" sz="6600" dirty="0" smtClean="0"/>
              <a:t>+ </a:t>
            </a:r>
            <a:r>
              <a:rPr lang="en-US" sz="6600" dirty="0" smtClean="0"/>
              <a:t>118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46 + 118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198 </a:t>
            </a:r>
            <a:r>
              <a:rPr lang="en-US" sz="6600" dirty="0" smtClean="0"/>
              <a:t>+ </a:t>
            </a:r>
            <a:r>
              <a:rPr lang="en-US" sz="6600" dirty="0" smtClean="0"/>
              <a:t>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199 + 13</a:t>
            </a:r>
          </a:p>
          <a:p>
            <a:pPr marL="0" indent="0" algn="ctr">
              <a:buNone/>
            </a:pPr>
            <a:r>
              <a:rPr lang="en-US" sz="6600" dirty="0" smtClean="0"/>
              <a:t>148 </a:t>
            </a:r>
            <a:r>
              <a:rPr lang="en-US" sz="6600" dirty="0" smtClean="0"/>
              <a:t>+ </a:t>
            </a:r>
            <a:r>
              <a:rPr lang="en-US" sz="6600" dirty="0" smtClean="0"/>
              <a:t>27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139 + 43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128 </a:t>
            </a:r>
            <a:r>
              <a:rPr lang="en-US" sz="6600" dirty="0" smtClean="0"/>
              <a:t>+ </a:t>
            </a:r>
            <a:r>
              <a:rPr lang="en-US" sz="6600" dirty="0" smtClean="0"/>
              <a:t>34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119 + 36</a:t>
            </a:r>
          </a:p>
          <a:p>
            <a:pPr marL="0" indent="0" algn="ctr">
              <a:buNone/>
            </a:pPr>
            <a:r>
              <a:rPr lang="en-US" sz="6600" dirty="0" smtClean="0"/>
              <a:t>56 </a:t>
            </a:r>
            <a:r>
              <a:rPr lang="en-US" sz="6600" dirty="0" smtClean="0"/>
              <a:t>+ </a:t>
            </a:r>
            <a:r>
              <a:rPr lang="en-US" sz="6600" dirty="0" smtClean="0"/>
              <a:t>129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126 + 49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119 </a:t>
            </a:r>
            <a:r>
              <a:rPr lang="en-US" sz="6600" dirty="0" smtClean="0"/>
              <a:t>+ </a:t>
            </a:r>
            <a:r>
              <a:rPr lang="en-US" sz="6600" dirty="0" smtClean="0"/>
              <a:t>119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149 + 149</a:t>
            </a:r>
          </a:p>
          <a:p>
            <a:pPr marL="0" indent="0" algn="ctr">
              <a:buNone/>
            </a:pPr>
            <a:r>
              <a:rPr lang="en-US" sz="6600" dirty="0" smtClean="0"/>
              <a:t>129 </a:t>
            </a:r>
            <a:r>
              <a:rPr lang="en-US" sz="6600" dirty="0" smtClean="0"/>
              <a:t>+ </a:t>
            </a:r>
            <a:r>
              <a:rPr lang="en-US" sz="6600" dirty="0" smtClean="0"/>
              <a:t>139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199 </a:t>
            </a:r>
            <a:r>
              <a:rPr lang="en-US" sz="6600" dirty="0" smtClean="0"/>
              <a:t>+ </a:t>
            </a:r>
            <a:r>
              <a:rPr lang="en-US" sz="6600" dirty="0" smtClean="0"/>
              <a:t>199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19 + 2</a:t>
            </a:r>
          </a:p>
          <a:p>
            <a:pPr marL="0" indent="0" algn="ctr">
              <a:buNone/>
            </a:pPr>
            <a:r>
              <a:rPr lang="en-US" sz="6600" dirty="0" smtClean="0"/>
              <a:t>19 + 5</a:t>
            </a:r>
          </a:p>
          <a:p>
            <a:pPr marL="0" indent="0" algn="ctr">
              <a:buNone/>
            </a:pPr>
            <a:r>
              <a:rPr lang="en-US" sz="6600" dirty="0" smtClean="0"/>
              <a:t>19 + 8</a:t>
            </a:r>
          </a:p>
          <a:p>
            <a:pPr marL="0" indent="0" algn="ctr">
              <a:buNone/>
            </a:pPr>
            <a:r>
              <a:rPr lang="en-US" sz="6600" dirty="0" smtClean="0"/>
              <a:t>19 + 12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6832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249 </a:t>
            </a:r>
            <a:r>
              <a:rPr lang="en-US" sz="6600" dirty="0" smtClean="0"/>
              <a:t>+ </a:t>
            </a:r>
            <a:r>
              <a:rPr lang="en-US" sz="6600" dirty="0" smtClean="0"/>
              <a:t>22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248 + 49</a:t>
            </a:r>
          </a:p>
          <a:p>
            <a:pPr marL="0" indent="0" algn="ctr">
              <a:buNone/>
            </a:pPr>
            <a:r>
              <a:rPr lang="en-US" sz="6600" dirty="0" smtClean="0"/>
              <a:t>225 </a:t>
            </a:r>
            <a:r>
              <a:rPr lang="en-US" sz="6600" dirty="0" smtClean="0"/>
              <a:t>+ </a:t>
            </a:r>
            <a:r>
              <a:rPr lang="en-US" sz="6600" dirty="0" smtClean="0"/>
              <a:t>49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299 </a:t>
            </a:r>
            <a:r>
              <a:rPr lang="en-US" sz="6600" dirty="0" smtClean="0"/>
              <a:t>+ </a:t>
            </a:r>
            <a:r>
              <a:rPr lang="en-US" sz="6600" dirty="0" smtClean="0"/>
              <a:t>26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999 </a:t>
            </a:r>
            <a:r>
              <a:rPr lang="en-US" sz="6600" dirty="0" smtClean="0"/>
              <a:t>+ </a:t>
            </a:r>
            <a:r>
              <a:rPr lang="en-US" sz="6600" dirty="0" smtClean="0"/>
              <a:t>99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998 + 49</a:t>
            </a:r>
          </a:p>
          <a:p>
            <a:pPr marL="0" indent="0" algn="ctr">
              <a:buNone/>
            </a:pPr>
            <a:r>
              <a:rPr lang="en-US" sz="6600" dirty="0" smtClean="0"/>
              <a:t>997 </a:t>
            </a:r>
            <a:r>
              <a:rPr lang="en-US" sz="6600" dirty="0" smtClean="0"/>
              <a:t>+ </a:t>
            </a:r>
            <a:r>
              <a:rPr lang="en-US" sz="6600" dirty="0" smtClean="0"/>
              <a:t>199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199 </a:t>
            </a:r>
            <a:r>
              <a:rPr lang="en-US" sz="6600" dirty="0" smtClean="0"/>
              <a:t>+ </a:t>
            </a:r>
            <a:r>
              <a:rPr lang="en-US" sz="6600" dirty="0" smtClean="0"/>
              <a:t>99 </a:t>
            </a:r>
            <a:r>
              <a:rPr lang="en-US" sz="6600" smtClean="0"/>
              <a:t>+ 49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 + 8</a:t>
            </a:r>
          </a:p>
          <a:p>
            <a:pPr marL="0" indent="0" algn="ctr">
              <a:buNone/>
            </a:pPr>
            <a:r>
              <a:rPr lang="en-US" sz="6600" dirty="0" smtClean="0"/>
              <a:t>19 + 5</a:t>
            </a:r>
          </a:p>
          <a:p>
            <a:pPr marL="0" indent="0" algn="ctr">
              <a:buNone/>
            </a:pPr>
            <a:r>
              <a:rPr lang="en-US" sz="6600" dirty="0" smtClean="0"/>
              <a:t>9 + 26</a:t>
            </a:r>
          </a:p>
          <a:p>
            <a:pPr marL="0" indent="0" algn="ctr">
              <a:buNone/>
            </a:pPr>
            <a:r>
              <a:rPr lang="en-US" sz="6600" dirty="0" smtClean="0"/>
              <a:t>16 + 19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7 + 19</a:t>
            </a:r>
          </a:p>
          <a:p>
            <a:pPr marL="0" indent="0" algn="ctr">
              <a:buNone/>
            </a:pPr>
            <a:r>
              <a:rPr lang="en-US" sz="6600" dirty="0" smtClean="0"/>
              <a:t>16 + 29</a:t>
            </a:r>
          </a:p>
          <a:p>
            <a:pPr marL="0" indent="0" algn="ctr">
              <a:buNone/>
            </a:pPr>
            <a:r>
              <a:rPr lang="en-US" sz="6600" dirty="0" smtClean="0"/>
              <a:t>19 + 18</a:t>
            </a:r>
          </a:p>
          <a:p>
            <a:pPr marL="0" indent="0" algn="ctr">
              <a:buNone/>
            </a:pPr>
            <a:r>
              <a:rPr lang="en-US" sz="6600" dirty="0" smtClean="0"/>
              <a:t>29 + 33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39 + 16</a:t>
            </a:r>
          </a:p>
          <a:p>
            <a:pPr marL="0" indent="0" algn="ctr">
              <a:buNone/>
            </a:pPr>
            <a:r>
              <a:rPr lang="en-US" sz="6600" dirty="0" smtClean="0"/>
              <a:t>28 + 39</a:t>
            </a:r>
          </a:p>
          <a:p>
            <a:pPr marL="0" indent="0" algn="ctr">
              <a:buNone/>
            </a:pPr>
            <a:r>
              <a:rPr lang="en-US" sz="6600" dirty="0" smtClean="0"/>
              <a:t>59 + 13</a:t>
            </a:r>
          </a:p>
          <a:p>
            <a:pPr marL="0" indent="0" algn="ctr">
              <a:buNone/>
            </a:pPr>
            <a:r>
              <a:rPr lang="en-US" sz="6600" dirty="0" smtClean="0"/>
              <a:t>23 + 49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25 + 25</a:t>
            </a:r>
          </a:p>
          <a:p>
            <a:pPr marL="0" indent="0" algn="ctr">
              <a:buNone/>
            </a:pPr>
            <a:r>
              <a:rPr lang="en-US" sz="6600" dirty="0" smtClean="0"/>
              <a:t>25 + 26</a:t>
            </a:r>
          </a:p>
          <a:p>
            <a:pPr marL="0" indent="0" algn="ctr">
              <a:buNone/>
            </a:pPr>
            <a:r>
              <a:rPr lang="en-US" sz="6600" dirty="0" smtClean="0"/>
              <a:t>24 + 26</a:t>
            </a:r>
          </a:p>
          <a:p>
            <a:pPr marL="0" indent="0" algn="ctr">
              <a:buNone/>
            </a:pPr>
            <a:r>
              <a:rPr lang="en-US" sz="6600" dirty="0" smtClean="0"/>
              <a:t>26 + 49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857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9 + 8</a:t>
            </a:r>
          </a:p>
          <a:p>
            <a:pPr marL="0" indent="0" algn="ctr">
              <a:buNone/>
            </a:pPr>
            <a:r>
              <a:rPr lang="en-US" sz="6600" dirty="0" smtClean="0"/>
              <a:t>49 + 23</a:t>
            </a:r>
          </a:p>
          <a:p>
            <a:pPr marL="0" indent="0" algn="ctr">
              <a:buNone/>
            </a:pPr>
            <a:r>
              <a:rPr lang="en-US" sz="6600" dirty="0" smtClean="0"/>
              <a:t>49 + 37</a:t>
            </a:r>
          </a:p>
          <a:p>
            <a:pPr marL="0" indent="0" algn="ctr">
              <a:buNone/>
            </a:pPr>
            <a:r>
              <a:rPr lang="en-US" sz="6600" dirty="0" smtClean="0"/>
              <a:t>49 </a:t>
            </a:r>
            <a:r>
              <a:rPr lang="en-US" sz="6600" smtClean="0"/>
              <a:t>+ 51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857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46 + 59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44 </a:t>
            </a:r>
            <a:r>
              <a:rPr lang="en-US" sz="6600" dirty="0" smtClean="0"/>
              <a:t>+ </a:t>
            </a:r>
            <a:r>
              <a:rPr lang="en-US" sz="6600" dirty="0" smtClean="0"/>
              <a:t>69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58 </a:t>
            </a:r>
            <a:r>
              <a:rPr lang="en-US" sz="6600" dirty="0" smtClean="0"/>
              <a:t>+ </a:t>
            </a:r>
            <a:r>
              <a:rPr lang="en-US" sz="6600" dirty="0" smtClean="0"/>
              <a:t>39</a:t>
            </a:r>
            <a:endParaRPr lang="en-US" sz="6600" dirty="0" smtClean="0"/>
          </a:p>
          <a:p>
            <a:pPr marL="0" indent="0" algn="ctr">
              <a:buNone/>
            </a:pPr>
            <a:r>
              <a:rPr lang="en-US" sz="6600" dirty="0" smtClean="0"/>
              <a:t>76 </a:t>
            </a:r>
            <a:r>
              <a:rPr lang="en-US" sz="6600" dirty="0" smtClean="0"/>
              <a:t>+ </a:t>
            </a:r>
            <a:r>
              <a:rPr lang="en-US" sz="6600" dirty="0" smtClean="0"/>
              <a:t>24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P030000405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0F99C4C-ECCE-48E2-A2E4-99A698C569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TP030000405</Template>
  <TotalTime>159</TotalTime>
  <Words>410</Words>
  <Application>Microsoft Office PowerPoint</Application>
  <PresentationFormat>On-screen Show (4:3)</PresentationFormat>
  <Paragraphs>116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TP030000405</vt:lpstr>
      <vt:lpstr>Making Landmark or  Friendly Numbers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Landmark or  Friendly Numbers</dc:title>
  <dc:subject/>
  <dc:creator>Mollie Hall</dc:creator>
  <cp:keywords/>
  <dc:description/>
  <cp:lastModifiedBy>Mollie Hall</cp:lastModifiedBy>
  <cp:revision>4</cp:revision>
  <dcterms:created xsi:type="dcterms:W3CDTF">2012-04-30T18:05:48Z</dcterms:created>
  <dcterms:modified xsi:type="dcterms:W3CDTF">2012-05-01T19:47:27Z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TC300004059990</vt:lpwstr>
  </property>
</Properties>
</file>